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64" r:id="rId5"/>
    <p:sldId id="261" r:id="rId6"/>
    <p:sldId id="262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7C8C98-4A01-40A4-BEAA-93C3A06C13BF}" type="datetimeFigureOut">
              <a:rPr lang="es-CO" smtClean="0"/>
              <a:t>03/07/2020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FAB64C7-D6A3-42DC-AFDC-971E3E321A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atquiz.org/es/classtest?FBAB17O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5040560" cy="2736304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chemeClr val="tx1"/>
                </a:solidFill>
              </a:rPr>
              <a:t>IE SANTA CATALINA DE SIENA</a:t>
            </a:r>
            <a:br>
              <a:rPr lang="es-CO" sz="4000" dirty="0" smtClean="0">
                <a:solidFill>
                  <a:schemeClr val="tx1"/>
                </a:solidFill>
              </a:rPr>
            </a:br>
            <a:r>
              <a:rPr lang="es-CO" sz="4000" dirty="0" smtClean="0">
                <a:solidFill>
                  <a:schemeClr val="tx1"/>
                </a:solidFill>
              </a:rPr>
              <a:t>MATEMÁTICAS GRADO 6°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4968552" cy="1621904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SEMANA 5 DEL SEGUNDO PERIODO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JULIO 01 DE 2020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3561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1230" r="23252" b="8712"/>
          <a:stretch/>
        </p:blipFill>
        <p:spPr bwMode="auto">
          <a:xfrm>
            <a:off x="467544" y="260648"/>
            <a:ext cx="792088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 fontScale="92500" lnSpcReduction="20000"/>
          </a:bodyPr>
          <a:lstStyle/>
          <a:p>
            <a:r>
              <a:rPr lang="es-CO" dirty="0">
                <a:solidFill>
                  <a:schemeClr val="tx1"/>
                </a:solidFill>
              </a:rPr>
              <a:t>JULIO 01 DE </a:t>
            </a:r>
            <a:r>
              <a:rPr lang="es-CO" dirty="0" smtClean="0">
                <a:solidFill>
                  <a:schemeClr val="tx1"/>
                </a:solidFill>
              </a:rPr>
              <a:t>2020 semana 5</a:t>
            </a: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1. NORMALIZACION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CO" sz="2800" dirty="0"/>
              <a:t>A</a:t>
            </a:r>
            <a:r>
              <a:rPr lang="es-CO" sz="2800" dirty="0" smtClean="0"/>
              <a:t>sistencia</a:t>
            </a:r>
          </a:p>
          <a:p>
            <a:pPr marL="777240" lvl="1" indent="-457200">
              <a:buFont typeface="+mj-lt"/>
              <a:buAutoNum type="alphaLcPeriod"/>
            </a:pPr>
            <a:r>
              <a:rPr lang="es-CO" sz="2800" dirty="0" smtClean="0"/>
              <a:t>Reflexión</a:t>
            </a:r>
          </a:p>
          <a:p>
            <a:pPr lvl="1"/>
            <a:endParaRPr lang="es-CO" sz="2800" dirty="0"/>
          </a:p>
          <a:p>
            <a:pPr marL="393192" lvl="1" indent="0">
              <a:buNone/>
            </a:pPr>
            <a:r>
              <a:rPr lang="es-CO" sz="2800" dirty="0" smtClean="0"/>
              <a:t>2. DESARROLLO</a:t>
            </a:r>
          </a:p>
          <a:p>
            <a:pPr marL="850392" lvl="1" indent="-457200">
              <a:buAutoNum type="alphaLcPeriod"/>
            </a:pPr>
            <a:r>
              <a:rPr lang="es-CO" sz="2800" dirty="0" smtClean="0"/>
              <a:t>Suma y resta de fracciones</a:t>
            </a:r>
          </a:p>
          <a:p>
            <a:pPr marL="850392" lvl="1" indent="-457200">
              <a:buAutoNum type="alphaLcPeriod"/>
            </a:pPr>
            <a:r>
              <a:rPr lang="es-CO" sz="2800" dirty="0" smtClean="0">
                <a:solidFill>
                  <a:schemeClr val="tx1"/>
                </a:solidFill>
              </a:rPr>
              <a:t>Actividad en thatquiz</a:t>
            </a:r>
          </a:p>
          <a:p>
            <a:pPr marL="850392" lvl="1" indent="-457200">
              <a:buAutoNum type="alphaLcPeriod"/>
            </a:pPr>
            <a:endParaRPr lang="es-CO" dirty="0" smtClean="0"/>
          </a:p>
          <a:p>
            <a:pPr marL="393192" lvl="1" indent="0">
              <a:buNone/>
            </a:pPr>
            <a:r>
              <a:rPr lang="es-CO" dirty="0" smtClean="0"/>
              <a:t>3</a:t>
            </a:r>
            <a:r>
              <a:rPr lang="es-CO" sz="2800" dirty="0" smtClean="0"/>
              <a:t>. EPÍLOGO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570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1. OBSERVA LOS VÍDEOS PROPUESTOS:</a:t>
            </a:r>
          </a:p>
          <a:p>
            <a:r>
              <a:rPr lang="es-CO" dirty="0" smtClean="0"/>
              <a:t>A. Escribe los ejemplos que allí se muestran</a:t>
            </a:r>
          </a:p>
          <a:p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2. Realiza la evaluación en thatquiz.org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86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556792"/>
            <a:ext cx="6781800" cy="530120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SUMA DE Y RESTA DE FRACCIONES</a:t>
            </a:r>
            <a:br>
              <a:rPr lang="es-CO" dirty="0" smtClean="0"/>
            </a:br>
            <a:r>
              <a:rPr lang="es-CO" dirty="0"/>
              <a:t> </a:t>
            </a:r>
            <a:r>
              <a:rPr lang="es-CO" dirty="0" smtClean="0"/>
              <a:t>	A. FRACCIONES 	HOMOGÉNEAS 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	B. FRACCIONES 	HETEROGENÉAS</a:t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00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 smtClean="0"/>
              <a:t>Martes</a:t>
            </a:r>
          </a:p>
          <a:p>
            <a:r>
              <a:rPr lang="es-CO" dirty="0" smtClean="0"/>
              <a:t>8am sociales (virtual)</a:t>
            </a:r>
          </a:p>
          <a:p>
            <a:r>
              <a:rPr lang="es-CO" dirty="0" smtClean="0"/>
              <a:t>9am sociales</a:t>
            </a:r>
          </a:p>
          <a:p>
            <a:r>
              <a:rPr lang="es-CO" dirty="0" smtClean="0"/>
              <a:t>10am química (virtual)</a:t>
            </a:r>
          </a:p>
          <a:p>
            <a:r>
              <a:rPr lang="es-CO" dirty="0" smtClean="0"/>
              <a:t>11am C. naturales (virtual)</a:t>
            </a:r>
          </a:p>
          <a:p>
            <a:pPr marL="0" indent="0">
              <a:buNone/>
            </a:pPr>
            <a:r>
              <a:rPr lang="es-CO" b="1" dirty="0" smtClean="0"/>
              <a:t>Miércole</a:t>
            </a:r>
            <a:r>
              <a:rPr lang="es-CO" dirty="0" smtClean="0"/>
              <a:t>s</a:t>
            </a:r>
          </a:p>
          <a:p>
            <a:r>
              <a:rPr lang="es-CO" dirty="0" smtClean="0"/>
              <a:t>8am tecnología (virtual) Fredy</a:t>
            </a:r>
          </a:p>
          <a:p>
            <a:r>
              <a:rPr lang="es-CO" dirty="0" smtClean="0"/>
              <a:t>9am español (virtual)</a:t>
            </a:r>
          </a:p>
          <a:p>
            <a:r>
              <a:rPr lang="es-CO" dirty="0" smtClean="0"/>
              <a:t>10am Matemáticas Calendario</a:t>
            </a:r>
          </a:p>
          <a:p>
            <a:r>
              <a:rPr lang="es-CO" dirty="0" smtClean="0"/>
              <a:t>11am </a:t>
            </a:r>
            <a:r>
              <a:rPr lang="es-CO" dirty="0" err="1" smtClean="0"/>
              <a:t>Edu</a:t>
            </a:r>
            <a:r>
              <a:rPr lang="es-CO" dirty="0" smtClean="0"/>
              <a:t> física</a:t>
            </a:r>
          </a:p>
          <a:p>
            <a:pPr marL="0" indent="0">
              <a:buNone/>
            </a:pPr>
            <a:r>
              <a:rPr lang="es-CO" b="1" dirty="0" smtClean="0"/>
              <a:t>Jueves</a:t>
            </a:r>
          </a:p>
          <a:p>
            <a:r>
              <a:rPr lang="es-CO" dirty="0" smtClean="0"/>
              <a:t>8am Español virtual</a:t>
            </a:r>
          </a:p>
          <a:p>
            <a:r>
              <a:rPr lang="es-CO" dirty="0" smtClean="0"/>
              <a:t>9am Español virtual</a:t>
            </a:r>
          </a:p>
          <a:p>
            <a:r>
              <a:rPr lang="es-CO" dirty="0" smtClean="0"/>
              <a:t>10am Inglés virtual</a:t>
            </a:r>
          </a:p>
          <a:p>
            <a:r>
              <a:rPr lang="es-CO" dirty="0" smtClean="0"/>
              <a:t>11am Inglés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657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Viernes</a:t>
            </a:r>
          </a:p>
          <a:p>
            <a:r>
              <a:rPr lang="es-CO" dirty="0" smtClean="0"/>
              <a:t>8am Matemáticas (virtual)</a:t>
            </a:r>
          </a:p>
          <a:p>
            <a:r>
              <a:rPr lang="es-CO" dirty="0" smtClean="0"/>
              <a:t>10am Religión virtual</a:t>
            </a:r>
          </a:p>
          <a:p>
            <a:r>
              <a:rPr lang="es-CO" dirty="0" smtClean="0"/>
              <a:t>11am Religión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034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Suma de fracciones homogéneas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196752"/>
            <a:ext cx="6897960" cy="864096"/>
          </a:xfrm>
        </p:spPr>
        <p:txBody>
          <a:bodyPr/>
          <a:lstStyle/>
          <a:p>
            <a:r>
              <a:rPr lang="es-CO" dirty="0"/>
              <a:t>https://youtu.be/B0JLdM0NToA</a:t>
            </a:r>
          </a:p>
        </p:txBody>
      </p:sp>
    </p:spTree>
    <p:extLst>
      <p:ext uri="{BB962C8B-B14F-4D97-AF65-F5344CB8AC3E}">
        <p14:creationId xmlns:p14="http://schemas.microsoft.com/office/powerpoint/2010/main" val="654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Suma de fracciones heterogéneas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59632" y="764704"/>
            <a:ext cx="6096000" cy="2599183"/>
          </a:xfrm>
        </p:spPr>
        <p:txBody>
          <a:bodyPr/>
          <a:lstStyle/>
          <a:p>
            <a:r>
              <a:rPr lang="es-CO" dirty="0"/>
              <a:t>https://youtu.be/LntlkhzYu84</a:t>
            </a:r>
          </a:p>
        </p:txBody>
      </p:sp>
    </p:spTree>
    <p:extLst>
      <p:ext uri="{BB962C8B-B14F-4D97-AF65-F5344CB8AC3E}">
        <p14:creationId xmlns:p14="http://schemas.microsoft.com/office/powerpoint/2010/main" val="32283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ACTIVIDAD EN THATQUIZ.ORG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789664"/>
          </a:xfrm>
        </p:spPr>
        <p:txBody>
          <a:bodyPr/>
          <a:lstStyle/>
          <a:p>
            <a:r>
              <a:rPr lang="es-CO" sz="2400" b="1" dirty="0">
                <a:solidFill>
                  <a:schemeClr val="tx1"/>
                </a:solidFill>
              </a:rPr>
              <a:t>6°1.  </a:t>
            </a:r>
            <a:r>
              <a:rPr lang="es-CO" sz="24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CO" sz="2400" b="1" dirty="0" smtClean="0">
                <a:solidFill>
                  <a:schemeClr val="tx1"/>
                </a:solidFill>
                <a:hlinkClick r:id="rId2"/>
              </a:rPr>
              <a:t>www.thatquiz.org/es/classtest?FBAB17OE</a:t>
            </a:r>
            <a:endParaRPr lang="es-CO" sz="2400" b="1" dirty="0" smtClean="0">
              <a:solidFill>
                <a:schemeClr val="tx1"/>
              </a:solidFill>
            </a:endParaRPr>
          </a:p>
          <a:p>
            <a:endParaRPr lang="es-CO" sz="2400" dirty="0">
              <a:solidFill>
                <a:schemeClr val="bg1"/>
              </a:solidFill>
            </a:endParaRPr>
          </a:p>
          <a:p>
            <a:r>
              <a:rPr lang="es-CO" sz="2400" b="1" dirty="0">
                <a:solidFill>
                  <a:schemeClr val="tx1"/>
                </a:solidFill>
              </a:rPr>
              <a:t>6°2. https://www.thatquiz.org/es/classtest?S7I19R16</a:t>
            </a:r>
            <a:endParaRPr lang="es-CO" sz="24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9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456</TotalTime>
  <Words>150</Words>
  <Application>Microsoft Office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NewsPrint</vt:lpstr>
      <vt:lpstr>IE SANTA CATALINA DE SIENA MATEMÁTICAS GRADO 6°</vt:lpstr>
      <vt:lpstr>AGENDA</vt:lpstr>
      <vt:lpstr>ACTIVIDAD</vt:lpstr>
      <vt:lpstr>SUMA DE Y RESTA DE FRACCIONES   A. FRACCIONES  HOMOGÉNEAS    B. FRACCIONES  HETEROGENÉAS </vt:lpstr>
      <vt:lpstr>Presentación de PowerPoint</vt:lpstr>
      <vt:lpstr>Presentación de PowerPoint</vt:lpstr>
      <vt:lpstr>Suma de fracciones homogéneas</vt:lpstr>
      <vt:lpstr>Suma de fracciones heterogéneas</vt:lpstr>
      <vt:lpstr>ACTIVIDAD EN THATQUIZ.ORG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created xsi:type="dcterms:W3CDTF">2020-07-01T12:16:06Z</dcterms:created>
  <dcterms:modified xsi:type="dcterms:W3CDTF">2020-07-03T15:48:40Z</dcterms:modified>
</cp:coreProperties>
</file>