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055E95-1E3A-43EF-B29C-1484EF7AA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847725"/>
            <a:ext cx="7381876" cy="339090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/>
              <a:t>MATEMÁTICAS GRADO 6°</a:t>
            </a:r>
            <a:br>
              <a:rPr lang="es-CO" b="1" dirty="0"/>
            </a:br>
            <a:r>
              <a:rPr lang="es-CO" b="1" dirty="0">
                <a:solidFill>
                  <a:srgbClr val="FFFF00"/>
                </a:solidFill>
              </a:rPr>
              <a:t/>
            </a:r>
            <a:br>
              <a:rPr lang="es-CO" b="1" dirty="0">
                <a:solidFill>
                  <a:srgbClr val="FFFF00"/>
                </a:solidFill>
              </a:rPr>
            </a:br>
            <a:r>
              <a:rPr lang="es-CO" b="1" dirty="0">
                <a:solidFill>
                  <a:srgbClr val="FFFF00"/>
                </a:solidFill>
              </a:rPr>
              <a:t>SEGUNDO PERIODO ACADÉMICO</a:t>
            </a:r>
            <a:br>
              <a:rPr lang="es-CO" b="1" dirty="0">
                <a:solidFill>
                  <a:srgbClr val="FFFF00"/>
                </a:solidFill>
              </a:rPr>
            </a:br>
            <a:r>
              <a:rPr lang="es-CO" b="1" dirty="0">
                <a:solidFill>
                  <a:srgbClr val="FFFF00"/>
                </a:solidFill>
              </a:rPr>
              <a:t>semana </a:t>
            </a:r>
            <a:r>
              <a:rPr lang="es-CO" b="1" dirty="0" smtClean="0">
                <a:solidFill>
                  <a:srgbClr val="FFFF00"/>
                </a:solidFill>
              </a:rPr>
              <a:t>9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D45615C-94F9-4F1C-97CC-CB7FE12DA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333875"/>
            <a:ext cx="7197726" cy="1457324"/>
          </a:xfrm>
        </p:spPr>
        <p:txBody>
          <a:bodyPr/>
          <a:lstStyle/>
          <a:p>
            <a:pPr algn="ctr"/>
            <a:r>
              <a:rPr lang="es-CO" sz="3200" b="1" dirty="0" smtClean="0"/>
              <a:t>Lunes, 27 </a:t>
            </a:r>
            <a:r>
              <a:rPr lang="es-CO" sz="3200" b="1" dirty="0" smtClean="0"/>
              <a:t>de </a:t>
            </a:r>
            <a:r>
              <a:rPr lang="es-CO" sz="3200" b="1" dirty="0"/>
              <a:t>julio de </a:t>
            </a:r>
            <a:r>
              <a:rPr lang="es-CO" sz="3200" b="1" dirty="0" smtClean="0"/>
              <a:t>2020</a:t>
            </a:r>
          </a:p>
          <a:p>
            <a:pPr algn="ctr"/>
            <a:r>
              <a:rPr lang="es-CO" sz="3200" b="1" dirty="0"/>
              <a:t>Miércoles, 29 de julio de 2020</a:t>
            </a:r>
          </a:p>
          <a:p>
            <a:pPr algn="ctr"/>
            <a:endParaRPr lang="es-CO" sz="3200" b="1" dirty="0"/>
          </a:p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F4114B4-48FD-433A-9AE8-4B3510084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1" b="6025"/>
          <a:stretch/>
        </p:blipFill>
        <p:spPr>
          <a:xfrm>
            <a:off x="10734675" y="346604"/>
            <a:ext cx="1219200" cy="1688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4DDEC2A-47B8-4182-A3DD-0C2AD709C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49" t="4027" r="28235" b="7222"/>
          <a:stretch/>
        </p:blipFill>
        <p:spPr>
          <a:xfrm>
            <a:off x="454023" y="1190625"/>
            <a:ext cx="2657476" cy="4105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133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2B2D9D8-36CA-4268-AC70-0497DC4DD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197" y="225479"/>
            <a:ext cx="1219306" cy="16826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4FFBF90-9FAB-49C2-9365-C557E9596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364" y="1981200"/>
            <a:ext cx="3176486" cy="3853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AE8F3D7-8A23-449E-AB2A-8B8FD4C0D7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28" t="20972" r="8837" b="31805"/>
          <a:stretch/>
        </p:blipFill>
        <p:spPr>
          <a:xfrm>
            <a:off x="5048251" y="5734050"/>
            <a:ext cx="1924608" cy="952499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36" y="375138"/>
            <a:ext cx="5080195" cy="561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12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57DA7F-1C32-4CDD-9D10-D9B111BF2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68" y="250156"/>
            <a:ext cx="8445607" cy="1524000"/>
          </a:xfrm>
        </p:spPr>
        <p:txBody>
          <a:bodyPr/>
          <a:lstStyle/>
          <a:p>
            <a:r>
              <a:rPr lang="es-ES" b="1" dirty="0">
                <a:solidFill>
                  <a:srgbClr val="FFFF00"/>
                </a:solidFill>
              </a:rPr>
              <a:t>AGENDA DE TRABAJO PARA ESCRIBIR EN EL CUADERNO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C9E7E79-061D-4A30-BECF-AC9388A79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569" y="1606062"/>
            <a:ext cx="7666893" cy="47947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sz="3500" b="1" dirty="0" smtClean="0">
                <a:solidFill>
                  <a:srgbClr val="FFFF00"/>
                </a:solidFill>
              </a:rPr>
              <a:t>Lunes, 27 de </a:t>
            </a:r>
            <a:r>
              <a:rPr lang="es-ES" sz="3500" b="1" dirty="0" smtClean="0">
                <a:solidFill>
                  <a:srgbClr val="FFFF00"/>
                </a:solidFill>
              </a:rPr>
              <a:t>Julio de </a:t>
            </a:r>
            <a:r>
              <a:rPr lang="es-ES" sz="3500" b="1" dirty="0" smtClean="0">
                <a:solidFill>
                  <a:srgbClr val="FFFF00"/>
                </a:solidFill>
              </a:rPr>
              <a:t>2020</a:t>
            </a:r>
          </a:p>
          <a:p>
            <a:pPr marL="0" indent="0">
              <a:buNone/>
            </a:pPr>
            <a:r>
              <a:rPr lang="es-ES" sz="3600" b="1" dirty="0">
                <a:solidFill>
                  <a:srgbClr val="FFFF00"/>
                </a:solidFill>
              </a:rPr>
              <a:t>Miércoles, 29 de julio de 2020</a:t>
            </a:r>
          </a:p>
          <a:p>
            <a:pPr marL="0" indent="0">
              <a:buNone/>
            </a:pPr>
            <a:endParaRPr lang="es-ES" sz="3600" b="1" dirty="0" smtClean="0"/>
          </a:p>
          <a:p>
            <a:r>
              <a:rPr lang="es-ES" sz="3600" b="1" dirty="0" smtClean="0"/>
              <a:t>1</a:t>
            </a:r>
            <a:r>
              <a:rPr lang="es-ES" sz="3600" b="1" dirty="0"/>
              <a:t>. NORMALIZACIÓN: Asistencia y observaciones</a:t>
            </a:r>
          </a:p>
          <a:p>
            <a:r>
              <a:rPr lang="es-ES" sz="3600" b="1" dirty="0"/>
              <a:t>2. DESARROLLO:</a:t>
            </a:r>
          </a:p>
          <a:p>
            <a:pPr lvl="1"/>
            <a:r>
              <a:rPr lang="es-ES" sz="3200" b="1" dirty="0"/>
              <a:t>Revisión de compromisos</a:t>
            </a:r>
          </a:p>
          <a:p>
            <a:pPr lvl="1"/>
            <a:r>
              <a:rPr lang="es-ES" sz="3200" b="1" dirty="0"/>
              <a:t>Tema</a:t>
            </a:r>
            <a:r>
              <a:rPr lang="es-ES" sz="3200" b="1" dirty="0" smtClean="0"/>
              <a:t>: </a:t>
            </a:r>
            <a:r>
              <a:rPr lang="en-US" sz="3100" b="1" dirty="0" smtClean="0">
                <a:solidFill>
                  <a:srgbClr val="FFFF00"/>
                </a:solidFill>
              </a:rPr>
              <a:t>Geometría (pendiente)</a:t>
            </a:r>
            <a:endParaRPr lang="es-ES" sz="3100" b="1" dirty="0" smtClean="0">
              <a:solidFill>
                <a:srgbClr val="FFFF00"/>
              </a:solidFill>
            </a:endParaRPr>
          </a:p>
          <a:p>
            <a:pPr lvl="1"/>
            <a:r>
              <a:rPr lang="es-ES" sz="3200" b="1" dirty="0" smtClean="0"/>
              <a:t>Terminar </a:t>
            </a:r>
            <a:r>
              <a:rPr lang="es-ES" sz="3200" b="1" dirty="0" smtClean="0"/>
              <a:t>la actividad de la clase anterior y hacer las </a:t>
            </a:r>
            <a:r>
              <a:rPr lang="es-ES" sz="3200" b="1" dirty="0" smtClean="0"/>
              <a:t>asignadas </a:t>
            </a:r>
            <a:r>
              <a:rPr lang="es-ES" sz="3200" b="1" dirty="0" smtClean="0"/>
              <a:t>para esta semana.</a:t>
            </a:r>
            <a:endParaRPr lang="es-ES" sz="3200" b="1" dirty="0"/>
          </a:p>
          <a:p>
            <a:pPr lvl="1"/>
            <a:r>
              <a:rPr lang="es-ES" sz="3200" b="1" dirty="0"/>
              <a:t>Evaluación de los aprendizajes: </a:t>
            </a:r>
            <a:r>
              <a:rPr lang="es-ES" sz="3200" b="1" dirty="0" err="1" smtClean="0"/>
              <a:t>Khan</a:t>
            </a:r>
            <a:r>
              <a:rPr lang="es-ES" sz="3200" b="1" dirty="0" smtClean="0"/>
              <a:t> </a:t>
            </a:r>
            <a:r>
              <a:rPr lang="es-ES" sz="3200" b="1" dirty="0" err="1"/>
              <a:t>A</a:t>
            </a:r>
            <a:r>
              <a:rPr lang="es-ES" sz="3200" b="1" dirty="0" err="1" smtClean="0"/>
              <a:t>cademy</a:t>
            </a:r>
            <a:endParaRPr lang="es-ES" sz="3200" b="1" dirty="0"/>
          </a:p>
          <a:p>
            <a:r>
              <a:rPr lang="es-ES" sz="3600" b="1" dirty="0"/>
              <a:t>3. EPILOGO</a:t>
            </a:r>
          </a:p>
          <a:p>
            <a:pPr lvl="1"/>
            <a:r>
              <a:rPr lang="es-ES" sz="3400" b="1" dirty="0"/>
              <a:t>Tarea</a:t>
            </a:r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A91C4D3-F74D-465E-BF2E-FCFE3CA21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51" y="92129"/>
            <a:ext cx="1219306" cy="16826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6CDA9853-5BAF-4819-A764-E82661DB40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9" t="21715" r="65730" b="18978"/>
          <a:stretch/>
        </p:blipFill>
        <p:spPr>
          <a:xfrm>
            <a:off x="8243870" y="1277815"/>
            <a:ext cx="2506192" cy="4682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22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7DD402-DE61-41C2-BED8-099B50326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8096249" cy="1456267"/>
          </a:xfrm>
        </p:spPr>
        <p:txBody>
          <a:bodyPr/>
          <a:lstStyle/>
          <a:p>
            <a:r>
              <a:rPr lang="es-ES" b="1" dirty="0"/>
              <a:t>DESARROLLO DE LA ACTIVIDAD DE CLASE</a:t>
            </a: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0FB713F-73AB-4789-B5D2-7DBB3F2E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927171"/>
            <a:ext cx="8096248" cy="38640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r>
              <a:rPr lang="es-ES" sz="2800" dirty="0" smtClean="0"/>
              <a:t>1. Terminar las actividades de </a:t>
            </a:r>
            <a:r>
              <a:rPr lang="es-ES" sz="2800" dirty="0" err="1" smtClean="0"/>
              <a:t>khan</a:t>
            </a:r>
            <a:r>
              <a:rPr lang="es-ES" sz="2800" dirty="0" smtClean="0"/>
              <a:t> </a:t>
            </a:r>
            <a:r>
              <a:rPr lang="es-ES" sz="2800" dirty="0" err="1"/>
              <a:t>A</a:t>
            </a:r>
            <a:r>
              <a:rPr lang="es-ES" sz="2800" dirty="0" err="1" smtClean="0"/>
              <a:t>cademy</a:t>
            </a:r>
            <a:r>
              <a:rPr lang="es-ES" sz="2800" dirty="0" smtClean="0"/>
              <a:t> que se trabajaron la semana anterior.</a:t>
            </a:r>
            <a:endParaRPr lang="es-ES" sz="2800" dirty="0"/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800" dirty="0"/>
              <a:t>2</a:t>
            </a:r>
            <a:r>
              <a:rPr lang="es-ES" sz="2800" dirty="0" smtClean="0"/>
              <a:t>. Trabajar en el calendario matemático del mes de julio</a:t>
            </a:r>
            <a:endParaRPr lang="es-ES" sz="2800" dirty="0"/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800" dirty="0"/>
              <a:t>3</a:t>
            </a:r>
            <a:r>
              <a:rPr lang="es-ES" sz="2800" dirty="0" smtClean="0"/>
              <a:t>. Hacer las actividades propuestas para esta semana 9</a:t>
            </a:r>
            <a:endParaRPr lang="es-ES" sz="2800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0F41A8E9-111D-49FD-B939-E1500A6EF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312" y="244529"/>
            <a:ext cx="121930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5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C4305A6-3285-46F3-9E49-51065C1B8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466976"/>
            <a:ext cx="10131425" cy="3800474"/>
          </a:xfrm>
        </p:spPr>
        <p:txBody>
          <a:bodyPr/>
          <a:lstStyle/>
          <a:p>
            <a:r>
              <a:rPr lang="es-ES" sz="2400" dirty="0"/>
              <a:t>Terminar el trabajo pendiente desarrollado en esta sesión</a:t>
            </a:r>
          </a:p>
          <a:p>
            <a:r>
              <a:rPr lang="es-ES" sz="2800" dirty="0"/>
              <a:t>Ponerse al día con las actividades pendientes y subirlas a SAGA SISGA</a:t>
            </a:r>
          </a:p>
          <a:p>
            <a:r>
              <a:rPr lang="es-ES" sz="2800" dirty="0"/>
              <a:t>2. Adelantar el trabajo del calendario matemático</a:t>
            </a:r>
          </a:p>
          <a:p>
            <a:r>
              <a:rPr lang="es-ES" sz="2800" dirty="0"/>
              <a:t>3. Asistir puntual a la próxima asesoría, en el horario indicado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AA54922-B90E-4909-A9DB-8557502BC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476170"/>
            <a:ext cx="5712447" cy="182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AC2E48B-2338-443D-A7A5-A094D571E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622" y="130229"/>
            <a:ext cx="121930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4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9EAF5356-8DCD-4F8C-AB34-719C3A7CB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70" t="11524" r="8542" b="5497"/>
          <a:stretch/>
        </p:blipFill>
        <p:spPr>
          <a:xfrm rot="21036385">
            <a:off x="2124075" y="1047748"/>
            <a:ext cx="6915150" cy="4457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C27B13D-3842-46F8-9DF1-A7C2F5001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572" y="206429"/>
            <a:ext cx="121930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95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{32CBFBF1-76CC-4307-93A2-0D010252BBDC}tf03457452</Template>
  <TotalTime>119</TotalTime>
  <Words>169</Words>
  <Application>Microsoft Office PowerPoint</Application>
  <PresentationFormat>Personalizado</PresentationFormat>
  <Paragraphs>26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Celestial</vt:lpstr>
      <vt:lpstr>MATEMÁTICAS GRADO 6°  SEGUNDO PERIODO ACADÉMICO semana 9</vt:lpstr>
      <vt:lpstr>Presentación de PowerPoint</vt:lpstr>
      <vt:lpstr>AGENDA DE TRABAJO PARA ESCRIBIR EN EL CUADERNO</vt:lpstr>
      <vt:lpstr>DESARROLLO DE LA ACTIVIDAD DE CLASE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GRADO 6  SEGUNDO PERIODO ACADÉMICO SEMANA 20</dc:title>
  <dc:creator>FRANCISCO NORBEY MUNOZ CEBALLOS</dc:creator>
  <cp:lastModifiedBy>CALIDAD IESCS</cp:lastModifiedBy>
  <cp:revision>14</cp:revision>
  <dcterms:created xsi:type="dcterms:W3CDTF">2020-07-14T19:33:20Z</dcterms:created>
  <dcterms:modified xsi:type="dcterms:W3CDTF">2020-07-27T12:33:16Z</dcterms:modified>
</cp:coreProperties>
</file>