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26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81" d="100"/>
          <a:sy n="81" d="100"/>
        </p:scale>
        <p:origin x="-30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t>8/14/2020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79375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8/14/2020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7346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8/14/2020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122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8/14/2020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6543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8/14/2020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7298681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8/14/2020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9310369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8/14/2020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839795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8/14/2020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277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8/14/2020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3562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48A87A34-81AB-432B-8DAE-1953F412C126}" type="datetimeFigureOut">
              <a:rPr lang="en-US" smtClean="0"/>
              <a:pPr/>
              <a:t>8/14/2020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2850469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8/14/2020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5989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8/14/2020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0052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7" r:id="rId1"/>
    <p:sldLayoutId id="2147483928" r:id="rId2"/>
    <p:sldLayoutId id="2147483929" r:id="rId3"/>
    <p:sldLayoutId id="2147483930" r:id="rId4"/>
    <p:sldLayoutId id="2147483931" r:id="rId5"/>
    <p:sldLayoutId id="2147483932" r:id="rId6"/>
    <p:sldLayoutId id="2147483933" r:id="rId7"/>
    <p:sldLayoutId id="2147483934" r:id="rId8"/>
    <p:sldLayoutId id="2147483935" r:id="rId9"/>
    <p:sldLayoutId id="2147483936" r:id="rId10"/>
    <p:sldLayoutId id="214748393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2671901-C1FB-4D43-B8B0-282713D47D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32034" y="412777"/>
            <a:ext cx="9124950" cy="1498546"/>
          </a:xfrm>
        </p:spPr>
        <p:txBody>
          <a:bodyPr>
            <a:normAutofit fontScale="90000"/>
          </a:bodyPr>
          <a:lstStyle/>
          <a:p>
            <a:pPr algn="ctr"/>
            <a:r>
              <a:rPr lang="es-CO" sz="4400" dirty="0" smtClean="0"/>
              <a:t>ETICA Y VALORES </a:t>
            </a:r>
            <a:r>
              <a:rPr lang="es-CO" sz="4400" dirty="0"/>
              <a:t>GRADO </a:t>
            </a:r>
            <a:r>
              <a:rPr lang="es-CO" sz="4400" dirty="0" smtClean="0"/>
              <a:t>6º1</a:t>
            </a:r>
            <a:r>
              <a:rPr lang="es-CO" sz="4400" dirty="0"/>
              <a:t/>
            </a:r>
            <a:br>
              <a:rPr lang="es-CO" sz="4400" dirty="0"/>
            </a:br>
            <a:r>
              <a:rPr lang="es-CO" sz="2800" dirty="0">
                <a:solidFill>
                  <a:srgbClr val="0070C0"/>
                </a:solidFill>
              </a:rPr>
              <a:t>SEGUNDO PERIODO ACADÉMICO</a:t>
            </a:r>
            <a:r>
              <a:rPr lang="es-CO" sz="4400" dirty="0"/>
              <a:t/>
            </a:r>
            <a:br>
              <a:rPr lang="es-CO" sz="4400" dirty="0"/>
            </a:br>
            <a:endParaRPr lang="es-CO" sz="4400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E3337E54-2F81-432E-9691-9FA68F1B9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33649" y="5548312"/>
            <a:ext cx="7124701" cy="942975"/>
          </a:xfrm>
        </p:spPr>
        <p:txBody>
          <a:bodyPr>
            <a:normAutofit fontScale="77500" lnSpcReduction="20000"/>
          </a:bodyPr>
          <a:lstStyle/>
          <a:p>
            <a:r>
              <a:rPr lang="es-CO" sz="3200" dirty="0" smtClean="0"/>
              <a:t>SEMANA 12</a:t>
            </a:r>
            <a:endParaRPr lang="es-CO" sz="3200" dirty="0"/>
          </a:p>
          <a:p>
            <a:r>
              <a:rPr lang="es-CO" sz="3200" dirty="0" err="1" smtClean="0"/>
              <a:t>VIERNes</a:t>
            </a:r>
            <a:r>
              <a:rPr lang="es-CO" sz="3200" dirty="0"/>
              <a:t>, </a:t>
            </a:r>
            <a:r>
              <a:rPr lang="es-CO" sz="3200" dirty="0" smtClean="0"/>
              <a:t>14 </a:t>
            </a:r>
            <a:r>
              <a:rPr lang="es-CO" sz="3200" dirty="0"/>
              <a:t>de </a:t>
            </a:r>
            <a:r>
              <a:rPr lang="es-CO" sz="3200" dirty="0" smtClean="0"/>
              <a:t>agosto de </a:t>
            </a:r>
            <a:r>
              <a:rPr lang="es-CO" sz="3200" dirty="0"/>
              <a:t>2020</a:t>
            </a:r>
            <a:endParaRPr lang="es-CO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9DA1D9C0-70C2-43D6-9C4C-9DD2D7292B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5411" y="435029"/>
            <a:ext cx="1219306" cy="1682642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28C06CCC-A79F-4C33-892B-3988C9BC4B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285756">
            <a:off x="4707200" y="1273648"/>
            <a:ext cx="2609314" cy="3590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7348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xmlns="" id="{25F39814-81BF-48D5-ACE4-3C153245F3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9800" y="1901825"/>
            <a:ext cx="1841500" cy="35814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AEDDDD3B-BA15-43B8-A090-A2A74A3F5FC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708"/>
          <a:stretch/>
        </p:blipFill>
        <p:spPr>
          <a:xfrm>
            <a:off x="2895600" y="238125"/>
            <a:ext cx="8705850" cy="5943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005E4AC5-22BC-4D8B-870F-4CEA591516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9428" y="142875"/>
            <a:ext cx="1019228" cy="113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863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3AAA7A5-289F-42D0-9935-8929D8026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AGENDA DE TRABAJO</a:t>
            </a:r>
            <a:br>
              <a:rPr lang="es-ES" dirty="0"/>
            </a:br>
            <a:r>
              <a:rPr lang="es-ES" dirty="0"/>
              <a:t>Viernes, </a:t>
            </a:r>
            <a:r>
              <a:rPr lang="es-ES" dirty="0" smtClean="0"/>
              <a:t>14 </a:t>
            </a:r>
            <a:r>
              <a:rPr lang="es-ES" dirty="0"/>
              <a:t>de </a:t>
            </a:r>
            <a:r>
              <a:rPr lang="es-ES" dirty="0" smtClean="0"/>
              <a:t>agosto </a:t>
            </a:r>
            <a:r>
              <a:rPr lang="es-ES" dirty="0"/>
              <a:t>de 2020</a:t>
            </a:r>
            <a:br>
              <a:rPr lang="es-ES" dirty="0"/>
            </a:br>
            <a:endParaRPr lang="es-CO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6DAD0632-DC28-4ED8-8D41-E18E477B1C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2286001"/>
            <a:ext cx="6711222" cy="3118337"/>
          </a:xfrm>
        </p:spPr>
        <p:txBody>
          <a:bodyPr/>
          <a:lstStyle/>
          <a:p>
            <a:r>
              <a:rPr lang="es-ES" b="1" dirty="0"/>
              <a:t>1. NORMALIZACIÓN: Asistencia y observaciones</a:t>
            </a:r>
          </a:p>
          <a:p>
            <a:r>
              <a:rPr lang="es-ES" b="1" dirty="0"/>
              <a:t>2. DESARROLLO:</a:t>
            </a:r>
          </a:p>
          <a:p>
            <a:pPr lvl="1"/>
            <a:r>
              <a:rPr lang="es-ES" b="1" dirty="0"/>
              <a:t>Revisión de compromisos</a:t>
            </a:r>
          </a:p>
          <a:p>
            <a:pPr lvl="1"/>
            <a:r>
              <a:rPr lang="es-ES" b="1" dirty="0"/>
              <a:t>Tema</a:t>
            </a:r>
            <a:r>
              <a:rPr lang="es-ES" b="1" dirty="0" smtClean="0"/>
              <a:t>: Gobierno escolar</a:t>
            </a:r>
          </a:p>
          <a:p>
            <a:pPr lvl="1"/>
            <a:r>
              <a:rPr lang="es-ES" b="1" dirty="0" smtClean="0"/>
              <a:t>Actividad:  Pauta de trabajo asignada en classroom</a:t>
            </a:r>
            <a:endParaRPr lang="es-ES" b="1" dirty="0"/>
          </a:p>
          <a:p>
            <a:r>
              <a:rPr lang="es-ES" b="1" dirty="0" smtClean="0"/>
              <a:t>3</a:t>
            </a:r>
            <a:r>
              <a:rPr lang="es-ES" b="1" dirty="0"/>
              <a:t>. EPILOGO</a:t>
            </a:r>
          </a:p>
          <a:p>
            <a:pPr lvl="1"/>
            <a:r>
              <a:rPr lang="es-ES" b="1" dirty="0"/>
              <a:t>Tarea</a:t>
            </a:r>
          </a:p>
          <a:p>
            <a:endParaRPr lang="es-CO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04308D5C-7C5B-4278-8A8C-A1713D6A48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4201" y="2828109"/>
            <a:ext cx="4529172" cy="310539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234B3505-A4E9-4ADD-B18E-8EB420ADA5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7974" y="287130"/>
            <a:ext cx="962025" cy="1303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471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E708490-7392-4D4A-8596-CAD7C7227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751090"/>
          </a:xfrm>
        </p:spPr>
        <p:txBody>
          <a:bodyPr>
            <a:normAutofit/>
          </a:bodyPr>
          <a:lstStyle/>
          <a:p>
            <a:r>
              <a:rPr lang="es-ES" sz="4400" b="1" dirty="0"/>
              <a:t>DESARROLLO DE LA ACTIVIDAD DE CLASE</a:t>
            </a:r>
            <a:endParaRPr lang="es-CO" sz="44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DBB0D665-5B6F-47B1-830F-00F43AE719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8491" y="1441939"/>
            <a:ext cx="9835661" cy="359359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s-ES" b="1" dirty="0" smtClean="0">
                <a:solidFill>
                  <a:schemeClr val="tx1"/>
                </a:solidFill>
              </a:rPr>
              <a:t>TEMA</a:t>
            </a:r>
            <a:r>
              <a:rPr lang="es-ES" b="1" dirty="0">
                <a:solidFill>
                  <a:schemeClr val="tx1"/>
                </a:solidFill>
              </a:rPr>
              <a:t>: El gobierno escolar en la I.E. Santa Catalina de Siena</a:t>
            </a:r>
          </a:p>
          <a:p>
            <a:endParaRPr lang="es-ES" b="1" dirty="0">
              <a:solidFill>
                <a:schemeClr val="tx1"/>
              </a:solidFill>
            </a:endParaRPr>
          </a:p>
          <a:p>
            <a:r>
              <a:rPr lang="es-ES" b="1" dirty="0">
                <a:solidFill>
                  <a:schemeClr val="tx1"/>
                </a:solidFill>
              </a:rPr>
              <a:t>ACTIVIDAD</a:t>
            </a:r>
          </a:p>
          <a:p>
            <a:r>
              <a:rPr lang="es-ES" b="1" dirty="0">
                <a:solidFill>
                  <a:schemeClr val="tx1"/>
                </a:solidFill>
              </a:rPr>
              <a:t>1. Importancia del gobierno escolar en una </a:t>
            </a:r>
            <a:r>
              <a:rPr lang="es-ES" b="1" dirty="0" smtClean="0">
                <a:solidFill>
                  <a:schemeClr val="tx1"/>
                </a:solidFill>
              </a:rPr>
              <a:t>institución </a:t>
            </a:r>
            <a:r>
              <a:rPr lang="es-ES" b="1" dirty="0">
                <a:solidFill>
                  <a:schemeClr val="tx1"/>
                </a:solidFill>
              </a:rPr>
              <a:t>educativa, grupos que lo conforman.</a:t>
            </a:r>
          </a:p>
          <a:p>
            <a:r>
              <a:rPr lang="es-ES" b="1" dirty="0">
                <a:solidFill>
                  <a:schemeClr val="tx1"/>
                </a:solidFill>
              </a:rPr>
              <a:t>2. Observar los </a:t>
            </a:r>
            <a:r>
              <a:rPr lang="es-ES" b="1" dirty="0" smtClean="0">
                <a:solidFill>
                  <a:schemeClr val="tx1"/>
                </a:solidFill>
              </a:rPr>
              <a:t>videos </a:t>
            </a:r>
            <a:r>
              <a:rPr lang="es-ES" b="1" dirty="0">
                <a:solidFill>
                  <a:schemeClr val="tx1"/>
                </a:solidFill>
              </a:rPr>
              <a:t>de los representantes de los estudiantes: personero, </a:t>
            </a:r>
            <a:r>
              <a:rPr lang="es-ES" b="1" dirty="0" smtClean="0">
                <a:solidFill>
                  <a:schemeClr val="tx1"/>
                </a:solidFill>
              </a:rPr>
              <a:t>vice personero, </a:t>
            </a:r>
            <a:r>
              <a:rPr lang="es-ES" b="1" dirty="0">
                <a:solidFill>
                  <a:schemeClr val="tx1"/>
                </a:solidFill>
              </a:rPr>
              <a:t>mediadora escolar.</a:t>
            </a:r>
          </a:p>
          <a:p>
            <a:r>
              <a:rPr lang="es-ES" b="1" dirty="0">
                <a:solidFill>
                  <a:schemeClr val="tx1"/>
                </a:solidFill>
              </a:rPr>
              <a:t>3. Trabajo en </a:t>
            </a:r>
            <a:r>
              <a:rPr lang="es-ES" b="1" dirty="0" smtClean="0">
                <a:solidFill>
                  <a:schemeClr val="tx1"/>
                </a:solidFill>
              </a:rPr>
              <a:t>docs.</a:t>
            </a:r>
            <a:endParaRPr lang="es-ES" b="1" dirty="0">
              <a:solidFill>
                <a:schemeClr val="tx1"/>
              </a:solidFill>
            </a:endParaRPr>
          </a:p>
          <a:p>
            <a:r>
              <a:rPr lang="es-ES" b="1" dirty="0">
                <a:solidFill>
                  <a:schemeClr val="tx1"/>
                </a:solidFill>
              </a:rPr>
              <a:t>4. Subir la actividad a classroom</a:t>
            </a:r>
          </a:p>
          <a:p>
            <a:r>
              <a:rPr lang="es-ES" b="1" dirty="0">
                <a:solidFill>
                  <a:schemeClr val="tx1"/>
                </a:solidFill>
              </a:rPr>
              <a:t>5. Cierre del trabajo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/>
          </a:p>
          <a:p>
            <a:endParaRPr lang="es-CO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CEBF3F60-15A6-4494-9076-6FA70F9F24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800" y="4715395"/>
            <a:ext cx="5638800" cy="176022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7189D4C7-7870-4278-9EC0-3C8933632C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483" y="210930"/>
            <a:ext cx="736342" cy="993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0448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D421F6EB-2602-497F-8F55-2176A0E610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701" y="114220"/>
            <a:ext cx="9009374" cy="1266905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72863544-8754-4431-A251-F4837012E5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0253" y="2124076"/>
            <a:ext cx="10178322" cy="3657599"/>
          </a:xfrm>
        </p:spPr>
        <p:txBody>
          <a:bodyPr/>
          <a:lstStyle/>
          <a:p>
            <a:r>
              <a:rPr lang="es-ES" sz="28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Terminar el trabajo pendiente, desarrollado en esta sesión.</a:t>
            </a:r>
          </a:p>
          <a:p>
            <a:r>
              <a:rPr lang="es-ES" sz="28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Ponerse al día con las actividades pendientes y subirlas a SAGA SISGA.</a:t>
            </a:r>
          </a:p>
          <a:p>
            <a:r>
              <a:rPr lang="es-ES" sz="28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2. Trabajar en el calendario matemático.</a:t>
            </a:r>
          </a:p>
          <a:p>
            <a:r>
              <a:rPr lang="es-ES" sz="28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3. Asistir puntual a la próxima asesoría, en el horario indicado.</a:t>
            </a:r>
            <a:endParaRPr lang="es-CO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  <a:p>
            <a:endParaRPr lang="es-CO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B470F7C9-B81A-46FC-B845-C7F2C5C7EB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6468"/>
            <a:ext cx="963251" cy="1304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1235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xmlns="" id="{3810C6E2-7167-45AA-B243-A52C90F28B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770" t="11524" r="8542" b="5497"/>
          <a:stretch/>
        </p:blipFill>
        <p:spPr>
          <a:xfrm rot="21036385">
            <a:off x="3457692" y="581025"/>
            <a:ext cx="5479815" cy="54991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1AB0CB29-3C24-4154-8CCC-DBCD08BA11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9525"/>
            <a:ext cx="853100" cy="1304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815580"/>
      </p:ext>
    </p:extLst>
  </p:cSld>
  <p:clrMapOvr>
    <a:masterClrMapping/>
  </p:clrMapOvr>
</p:sld>
</file>

<file path=ppt/theme/theme1.xml><?xml version="1.0" encoding="utf-8"?>
<a:theme xmlns:a="http://schemas.openxmlformats.org/drawingml/2006/main" name="Distintivo">
  <a:themeElements>
    <a:clrScheme name="Distintivo">
      <a:dk1>
        <a:sysClr val="windowText" lastClr="000000"/>
      </a:dk1>
      <a:lt1>
        <a:sysClr val="window" lastClr="FFFFFF"/>
      </a:lt1>
      <a:dk2>
        <a:srgbClr val="0B082E"/>
      </a:dk2>
      <a:lt2>
        <a:srgbClr val="F3F3F2"/>
      </a:lt2>
      <a:accent1>
        <a:srgbClr val="62B4C6"/>
      </a:accent1>
      <a:accent2>
        <a:srgbClr val="1B376E"/>
      </a:accent2>
      <a:accent3>
        <a:srgbClr val="9EBE55"/>
      </a:accent3>
      <a:accent4>
        <a:srgbClr val="C65E5E"/>
      </a:accent4>
      <a:accent5>
        <a:srgbClr val="D3BA55"/>
      </a:accent5>
      <a:accent6>
        <a:srgbClr val="96648A"/>
      </a:accent6>
      <a:hlink>
        <a:srgbClr val="62B4C6"/>
      </a:hlink>
      <a:folHlink>
        <a:srgbClr val="96648A"/>
      </a:folHlink>
    </a:clrScheme>
    <a:fontScheme name="Distintivo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stintivo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adge" id="{71A07785-5930-41D4-9A83-E23602B48E98}" vid="{D71F8F05-6246-47AF-9E68-E57F6C93F79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Distintivo</Template>
  <TotalTime>171</TotalTime>
  <Words>166</Words>
  <Application>Microsoft Office PowerPoint</Application>
  <PresentationFormat>Personalizado</PresentationFormat>
  <Paragraphs>25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7" baseType="lpstr">
      <vt:lpstr>Distintivo</vt:lpstr>
      <vt:lpstr>ETICA Y VALORES GRADO 6º1 SEGUNDO PERIODO ACADÉMICO </vt:lpstr>
      <vt:lpstr>Presentación de PowerPoint</vt:lpstr>
      <vt:lpstr>AGENDA DE TRABAJO Viernes, 14 de agosto de 2020 </vt:lpstr>
      <vt:lpstr>DESARROLLO DE LA ACTIVIDAD DE CLASE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FRANCISCO NORBEY MUNOZ CEBALLOS</dc:creator>
  <cp:lastModifiedBy>CALIDAD IESCS</cp:lastModifiedBy>
  <cp:revision>15</cp:revision>
  <dcterms:created xsi:type="dcterms:W3CDTF">2020-07-14T20:19:28Z</dcterms:created>
  <dcterms:modified xsi:type="dcterms:W3CDTF">2020-08-14T14:48:09Z</dcterms:modified>
</cp:coreProperties>
</file>